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318" r:id="rId2"/>
    <p:sldId id="327" r:id="rId3"/>
    <p:sldId id="346" r:id="rId4"/>
    <p:sldId id="356" r:id="rId5"/>
    <p:sldId id="357" r:id="rId6"/>
    <p:sldId id="331" r:id="rId7"/>
    <p:sldId id="35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>
        <p:scale>
          <a:sx n="98" d="100"/>
          <a:sy n="98" d="100"/>
        </p:scale>
        <p:origin x="532" y="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FA5A1-81A2-4AAD-A40D-31FB25A974D9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EA4D-3237-4050-BB44-C297C4197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96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1 (Need to Include HMMER Results here)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033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2 (MSA for RICTOR and RAPTOR)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122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338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</a:t>
            </a:r>
            <a:r>
              <a:rPr lang="en-US" dirty="0" err="1"/>
              <a:t>Stramenopiles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147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</a:t>
            </a:r>
            <a:r>
              <a:rPr lang="en-US" dirty="0" err="1"/>
              <a:t>Alveolata</a:t>
            </a:r>
            <a:r>
              <a:rPr lang="en-US" dirty="0"/>
              <a:t>/</a:t>
            </a:r>
            <a:r>
              <a:rPr lang="en-US" dirty="0" err="1"/>
              <a:t>Rhizaria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291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Archaeplastida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250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Early Prototype, just getting the style of the tree down first (Supplemental for </a:t>
            </a:r>
            <a:r>
              <a:rPr lang="en-US" dirty="0" err="1"/>
              <a:t>Endosymbiotes</a:t>
            </a:r>
            <a:r>
              <a:rPr lang="en-US" dirty="0"/>
              <a:t>/Parasites)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33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98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66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42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30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96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7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9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36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2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20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89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28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2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242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1012422"/>
            <a:ext cx="2747264" cy="1545336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736"/>
            <a:ext cx="2747264" cy="1545336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897736"/>
            <a:ext cx="2747264" cy="1545336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3050"/>
            <a:ext cx="2747264" cy="1545336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783050"/>
            <a:ext cx="2747264" cy="15453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EAD185-BC83-B6BB-9B7A-3269B074A367}"/>
              </a:ext>
            </a:extLst>
          </p:cNvPr>
          <p:cNvSpPr txBox="1"/>
          <p:nvPr/>
        </p:nvSpPr>
        <p:spPr>
          <a:xfrm>
            <a:off x="0" y="-1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Supplemental </a:t>
            </a:r>
            <a:r>
              <a:rPr lang="en-US" dirty="0">
                <a:solidFill>
                  <a:prstClr val="black"/>
                </a:solidFill>
                <a:latin typeface="Aptos" panose="02110004020202020204"/>
                <a:cs typeface="Times New Roman" panose="02020603050405020304" pitchFamily="18" charset="0"/>
              </a:rPr>
              <a:t>7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59976-0E25-84EF-C8A8-20B521272E10}"/>
              </a:ext>
            </a:extLst>
          </p:cNvPr>
          <p:cNvSpPr txBox="1"/>
          <p:nvPr/>
        </p:nvSpPr>
        <p:spPr>
          <a:xfrm>
            <a:off x="175565" y="369331"/>
            <a:ext cx="5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7BB68-9A89-39C0-24F5-A82DE5ABB710}"/>
              </a:ext>
            </a:extLst>
          </p:cNvPr>
          <p:cNvSpPr txBox="1"/>
          <p:nvPr/>
        </p:nvSpPr>
        <p:spPr>
          <a:xfrm>
            <a:off x="6081370" y="369331"/>
            <a:ext cx="5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Supplemental 2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RasGEF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RICTOR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9" y="1020943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30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80" y="2208483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8" y="1222454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10" y="3720934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51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2001" y="4908474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9" y="3922445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7" y="97995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6" y="1569308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5" y="2176812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5" y="23862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7" y="368502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6" y="42743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5" y="4881885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5" y="509135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8" y="1593368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71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8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8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8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79983"/>
            <a:ext cx="175546" cy="709646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8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5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4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34808"/>
            <a:ext cx="363618" cy="87768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9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31B964A-C4CD-6011-58B6-57CC105C5188}"/>
              </a:ext>
            </a:extLst>
          </p:cNvPr>
          <p:cNvSpPr txBox="1"/>
          <p:nvPr/>
        </p:nvSpPr>
        <p:spPr>
          <a:xfrm>
            <a:off x="1067411" y="353891"/>
            <a:ext cx="5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A44B9-8E75-94E9-F719-E0DCC4B03E4D}"/>
              </a:ext>
            </a:extLst>
          </p:cNvPr>
          <p:cNvSpPr txBox="1"/>
          <p:nvPr/>
        </p:nvSpPr>
        <p:spPr>
          <a:xfrm>
            <a:off x="7188663" y="327742"/>
            <a:ext cx="5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2DC038-BE0E-D639-26A9-6F9C0E3E2B5C}"/>
              </a:ext>
            </a:extLst>
          </p:cNvPr>
          <p:cNvSpPr txBox="1"/>
          <p:nvPr/>
        </p:nvSpPr>
        <p:spPr>
          <a:xfrm rot="16200000">
            <a:off x="-220431" y="1738898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Discoba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74DCD-35F3-CF28-BE47-DCC984D35FDC}"/>
              </a:ext>
            </a:extLst>
          </p:cNvPr>
          <p:cNvSpPr txBox="1"/>
          <p:nvPr/>
        </p:nvSpPr>
        <p:spPr>
          <a:xfrm rot="16200000">
            <a:off x="-515317" y="5359204"/>
            <a:ext cx="1307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Metamonada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0" name="Graphic 1">
            <a:extLst>
              <a:ext uri="{FF2B5EF4-FFF2-40B4-BE49-F238E27FC236}">
                <a16:creationId xmlns:a16="http://schemas.microsoft.com/office/drawing/2014/main" id="{A1E778C9-8A4C-C003-003A-B626931414A3}"/>
              </a:ext>
            </a:extLst>
          </p:cNvPr>
          <p:cNvGrpSpPr/>
          <p:nvPr/>
        </p:nvGrpSpPr>
        <p:grpSpPr>
          <a:xfrm>
            <a:off x="6411896" y="-63292"/>
            <a:ext cx="1887369" cy="6628792"/>
            <a:chOff x="6509931" y="33855"/>
            <a:chExt cx="1887369" cy="662879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3BED33-6DA4-D4E7-9075-32AC28B453E8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496190-D1C7-22A6-E1B5-7FB5D033AF51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6A5A7A-BB62-51FC-9243-D7EEBA08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03385C-15B9-0695-656D-BA7ADA3436C1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D67BD-AC37-A3E0-CA92-F3AF8A98D407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0BA0BC4-B041-ECD6-9DF3-3A4D798350FF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8B7BD86-B77B-DAD6-97ED-6785ECD26ABB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1F187A-F447-9E09-0EDA-8C4C9559DB1F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95C29E-C515-F3B7-967F-CCCB0EFFF491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BC55F7-6621-276B-3BB8-960B27F46846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992225-4B2B-E1BE-6143-6F4C237C90A4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A1E2D4-CF61-4BF6-0C6D-7B0CBDC613A9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5593ED-A78E-8FF8-9581-CF868DD80D3B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FB4F1F-F870-8E7E-23EF-5DABE30A1133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EB0701-1A8D-2EC4-845B-91357C71B15C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46C7CFA-053F-2D94-E871-89F626068152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FA1E1B-14E8-AB41-3B62-719E0D9495FF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2E563E-08DA-F474-2E10-1C93BBB7D52A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2EEFFB-9980-333B-7F67-D2E763ADD276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8EA85BE-D394-F05B-93EA-82DD725BAFEE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86AB466-71F0-DF9E-F7AE-B4358D00D140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1C196F8-4723-17DE-475F-3B4BB064C43D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049DBD-A691-894E-52EB-3BEC726B1C0F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F1E7E6-DF87-9D7E-8D17-3C39B51B7B2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1FD58AD-902B-F9C7-DD5B-24EB4077AC6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3B64887-1316-3EE8-974C-FEA85F8C8710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A3C55F3-93C2-2BD3-8590-2DA47B7EA61A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3CFB9D-466F-5D6F-EC9C-1148988D26F1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F7114F-5C1B-E663-CEC5-6BD5175BDE04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EF287D-B64E-DD3F-FC1F-11C8E95C4369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459CB-7A25-D0F7-1700-B4793F5E6F58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247982-780C-7926-041E-901B36955E99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BBEB6A6-E96C-BDD2-6A15-0A1DB4FC6C77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B88410-D2C8-EE59-8F06-BB1FE3DC2994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C0E7481-36D2-4C3F-B80B-3AF5FB29F0F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F8482D8-830B-04AE-1620-29D7549D112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7768352-9C39-0D24-EDD5-2C7D92B6D4C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B71A352-1CEF-E263-ED2C-E2FB9551095D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7B3F242-1DFE-2B52-E59D-153ED4FE74A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F9858B-D138-CEF8-8F16-B4C9503F1A42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D190A8A-0EC8-6584-A1EA-033E611390A4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935854-9DA9-4DF8-0417-3D864F03EB0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655846D-4AEA-E020-8C4B-DC3BE6D47691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0B4F16-5AD7-F252-B765-2243F63A701C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2C2CADB-F5E0-25F9-7944-BF356D492548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707B0CE-83BE-DB5A-3555-2BAFE0ED7B94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7739FC-D6AE-6DCD-A036-B9DB5104AA36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8F146A5-AE03-3ACF-DC0C-F1089F750774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799252-547B-EB3C-F706-C4C940AD43FF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A93CB0-01C2-81AC-536E-59EB1409CAC4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ED7C67-C15D-23C2-21F4-20973BEAA5DA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3CA68ED-DC46-6985-26CA-F2997DFA4D90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F554C6-0B6F-3E9F-62E3-269D78069245}"/>
              </a:ext>
            </a:extLst>
          </p:cNvPr>
          <p:cNvCxnSpPr>
            <a:cxnSpLocks/>
          </p:cNvCxnSpPr>
          <p:nvPr/>
        </p:nvCxnSpPr>
        <p:spPr>
          <a:xfrm>
            <a:off x="197741" y="1877397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40E541-AD67-079C-3B5D-FFFCDF2E7D1D}"/>
              </a:ext>
            </a:extLst>
          </p:cNvPr>
          <p:cNvCxnSpPr>
            <a:cxnSpLocks/>
          </p:cNvCxnSpPr>
          <p:nvPr/>
        </p:nvCxnSpPr>
        <p:spPr>
          <a:xfrm>
            <a:off x="197741" y="5608171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5" name="Graphic 64">
            <a:extLst>
              <a:ext uri="{FF2B5EF4-FFF2-40B4-BE49-F238E27FC236}">
                <a16:creationId xmlns:a16="http://schemas.microsoft.com/office/drawing/2014/main" id="{182C594F-6B6D-FB9E-2BA6-3B2C693A2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704" y="256134"/>
            <a:ext cx="5781675" cy="6231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0153F1-F3CE-B52A-A145-C265CFC7348E}"/>
              </a:ext>
            </a:extLst>
          </p:cNvPr>
          <p:cNvSpPr txBox="1"/>
          <p:nvPr/>
        </p:nvSpPr>
        <p:spPr>
          <a:xfrm>
            <a:off x="0" y="-2855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Supplemental 3</a:t>
            </a:r>
          </a:p>
        </p:txBody>
      </p:sp>
    </p:spTree>
    <p:extLst>
      <p:ext uri="{BB962C8B-B14F-4D97-AF65-F5344CB8AC3E}">
        <p14:creationId xmlns:p14="http://schemas.microsoft.com/office/powerpoint/2010/main" val="114058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5A89587-8081-5507-2D94-E8CD807EE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912" y="349630"/>
            <a:ext cx="4477062" cy="6538975"/>
          </a:xfrm>
          <a:prstGeom prst="rect">
            <a:avLst/>
          </a:prstGeom>
        </p:spPr>
      </p:pic>
      <p:grpSp>
        <p:nvGrpSpPr>
          <p:cNvPr id="10" name="Graphic 1">
            <a:extLst>
              <a:ext uri="{FF2B5EF4-FFF2-40B4-BE49-F238E27FC236}">
                <a16:creationId xmlns:a16="http://schemas.microsoft.com/office/drawing/2014/main" id="{0DA5025B-94C3-C2A9-EF15-5A5268DF9AC2}"/>
              </a:ext>
            </a:extLst>
          </p:cNvPr>
          <p:cNvGrpSpPr/>
          <p:nvPr/>
        </p:nvGrpSpPr>
        <p:grpSpPr>
          <a:xfrm>
            <a:off x="6255625" y="184665"/>
            <a:ext cx="1812441" cy="6293017"/>
            <a:chOff x="6509931" y="33855"/>
            <a:chExt cx="2948054" cy="662879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DBA1A29-FCB5-D4BA-5366-04EDB5B25477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D51EBD-3046-9BA6-B39F-F24FE6E60455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14C3A99-1090-9F64-AECA-E86ACF3A4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588EF9-6688-12C0-8494-0EE97CF54F3F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7CB3BFD-5088-42A7-7AEF-D8C5087E4B79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4FD67F-A551-6AB7-D968-D370F75BBB99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66B205-D941-EB92-2B98-062E08BB6078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D176CD6-89FC-A3F8-3C1A-E11ED45890A6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0F336A5-0263-ADDE-965A-489B16EFCFB1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64CDB3-1E2F-7340-671C-AE6C10256A56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0EBFE72-1772-4C32-49FD-8E05D6AF5B32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458AF2-7355-0B99-AC2D-B1A309B53A67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6B1933-BAFF-B8A7-9E5E-49600B0755CA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AB432-2467-AFD7-D008-1921609DFA8F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0BBEE7-6237-74BF-91D1-F36547F643D9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A6D9BAC-80E8-5089-0BFA-F521E2DA3AD9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DBE501-FC84-38B1-4A03-EE100803F0CE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FA7685F-06B5-4672-8712-E79A0971C0BF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267A63-6CDD-5610-8334-C95AAA6708A8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9C46D27-3F33-B536-010A-3C75747AFC4C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3618807-B4CD-FF6E-BAA5-52BE729B58B7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F7A9522-9406-9556-5C35-0AFC68B80DD6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8627F7A-C139-FB2B-F7DB-EB5A746F4627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2B53BE6-4E0E-16FB-10DD-577187A0743F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76506B4-585D-EBA3-6F7B-B33BAA6E981C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7EC58BD-0AB0-8C5A-FB43-D259A2CE05FC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93EF268-DD03-6956-512A-E56C33E48197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20657F-E33D-9E37-CB57-05FC94F35C88}"/>
                </a:ext>
              </a:extLst>
            </p:cNvPr>
            <p:cNvSpPr txBox="1"/>
            <p:nvPr/>
          </p:nvSpPr>
          <p:spPr>
            <a:xfrm>
              <a:off x="6949468" y="2567876"/>
              <a:ext cx="48028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B2A42A9-1D16-9CB1-4C4C-17A4A887A4E3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66261E-7450-9BA4-00CA-A6F998B1C6E9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3B8F8BC-7576-04CB-7FF9-C585AC5F06E5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5D3880-8E82-0D40-72AC-AF66890D2F90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E525CDE-C864-23F5-E9EB-81456639F528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1DEAE48-5DBB-F0D5-6A62-35F292A6D1B5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7511639-DE59-879C-5FBD-A288301CDCE7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18CABB1-E750-0E01-C3A1-147B5875C15B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D8B05D2-CACC-FAA5-2A3D-5E082AE4009E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A08BFBD-CF77-B210-031B-661554C6813A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30E8575-B40C-F0F6-EF25-3C6BD51497D7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43E7EF4-AAD4-EDDB-1289-BD42F7A1B667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02E2656-C71F-EF6B-2A86-565CC45667D8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9AEE015-2D6A-8FDB-2BDA-FD8AC1717DED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5B1E7A6-CF14-CA23-000C-26EECEFDD59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4F5C76F-D983-3F48-DF42-7DDB1BFA2ED8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6532376-A5D3-CAA3-3BEF-3347A5043EF5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3055B92-3D9B-5812-A1B1-2CC1519E6AE6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9FEE8D3-0F58-C12F-D390-09C08CB25BBC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2049298-A724-D35F-36FA-07ADC6975F64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2217A68-4AFA-676D-8E38-86AE5BB26654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FD1099-B574-C89C-1F3A-BC38A6A18331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2EC3F-466A-2DD2-0C4E-CC68BFCB07FB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23BCB9F-B1B5-218D-9C42-7D2EBAC9C576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439A902-F3FF-0F30-B712-0AF48C00DDAD}"/>
              </a:ext>
            </a:extLst>
          </p:cNvPr>
          <p:cNvGrpSpPr/>
          <p:nvPr/>
        </p:nvGrpSpPr>
        <p:grpSpPr>
          <a:xfrm>
            <a:off x="4181533" y="-190290"/>
            <a:ext cx="471149" cy="593708"/>
            <a:chOff x="5329305" y="417338"/>
            <a:chExt cx="756599" cy="72495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FD9CD74-C28F-026A-D256-6C00229E0568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DF08D5A-F0AE-C3BC-7EFB-FADCF32257B6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D8CDE8-8AED-BFEB-095C-C9D902BC0921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ED63101-ABC2-5021-ADE4-80252C047A91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DCC239D-FDB6-BF92-6FBB-12A481F834C3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0B67C70-173B-243A-38E8-5E8480D6DB0A}"/>
              </a:ext>
            </a:extLst>
          </p:cNvPr>
          <p:cNvSpPr txBox="1"/>
          <p:nvPr/>
        </p:nvSpPr>
        <p:spPr>
          <a:xfrm>
            <a:off x="0" y="-1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Supplemental 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AE34AA-BF08-F29F-E6D4-1A0AA3AE1DBE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281912" y="3619118"/>
            <a:ext cx="1175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6C1920-897C-5B11-0B1B-5BC6C47639EA}"/>
              </a:ext>
            </a:extLst>
          </p:cNvPr>
          <p:cNvSpPr txBox="1"/>
          <p:nvPr/>
        </p:nvSpPr>
        <p:spPr>
          <a:xfrm rot="16200000">
            <a:off x="-445696" y="3473601"/>
            <a:ext cx="128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Stramenopiles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92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8601F33-F142-5A04-F2F0-FF5361F15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528" y="315134"/>
            <a:ext cx="4023957" cy="6542866"/>
          </a:xfrm>
          <a:prstGeom prst="rect">
            <a:avLst/>
          </a:prstGeom>
        </p:spPr>
      </p:pic>
      <p:grpSp>
        <p:nvGrpSpPr>
          <p:cNvPr id="4" name="Graphic 1">
            <a:extLst>
              <a:ext uri="{FF2B5EF4-FFF2-40B4-BE49-F238E27FC236}">
                <a16:creationId xmlns:a16="http://schemas.microsoft.com/office/drawing/2014/main" id="{C7EACBB1-170A-CAEC-F184-D8CDACC4F30D}"/>
              </a:ext>
            </a:extLst>
          </p:cNvPr>
          <p:cNvGrpSpPr/>
          <p:nvPr/>
        </p:nvGrpSpPr>
        <p:grpSpPr>
          <a:xfrm>
            <a:off x="5901444" y="282491"/>
            <a:ext cx="1812441" cy="6293017"/>
            <a:chOff x="6509931" y="33855"/>
            <a:chExt cx="2948054" cy="662879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198757-3DBE-CB13-81E4-526212CD27E9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92B079-2134-A03F-863C-14FE227C1C00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1A7F70-0D50-76DD-52F3-6D3ABA3B3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7FA419F-BBA8-FE63-1C22-F1C2B00562E9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5E65344-9CE0-D09D-4F74-816C7FC3FB6F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54CCCB7-9331-EF01-121A-4A2284ED5543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967E4A-54BE-EB63-E742-1368B59C69A4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0FC24AB-99ED-37E9-4A71-0D32CE7CFED7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2C65666-8E08-0998-4D5A-5740657AFD69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FE86E13-09F1-5076-AFCB-354BB382BB4D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E6CD1B-9B11-0161-1272-410CDB0C5DA1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6298BC-C293-D080-DE50-DF6D7FDB0A87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A3895E-4518-5691-274C-2DCFE7F73650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E08D9D-5700-BC32-1AA6-6FE9FA28FEA7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64FC7E-2BB4-CA0D-1D04-3A6D04C2CC62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031E293-AFD8-4BF4-C7A1-AB2AE9C91376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269106-03B4-52EB-7F46-96F5DA9FDEE3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E7B826-F11B-E70C-D372-56FFA7C73D21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51F44E-3FE5-3ADD-ACE8-CCBABC6364A9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F734B86-4FF5-FC9D-72E1-4B55F46B2CA5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48F8CA-F366-B1F3-83DB-263AAFACEA26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7AF241D-D076-9DDE-FF1E-B699A193756A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C180A5-9470-9828-827A-98515BDE1B0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5036F25-1A2A-C996-D3CF-91D63F93BC84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96D7026-3245-420E-556C-D2CDDE984E31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F35F661-BF10-AB96-BD82-442C79D65EFD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A9E4BF0-D8D7-849B-B585-09D13C182BC8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612945E-057E-4425-763F-57E7E121F219}"/>
                </a:ext>
              </a:extLst>
            </p:cNvPr>
            <p:cNvSpPr txBox="1"/>
            <p:nvPr/>
          </p:nvSpPr>
          <p:spPr>
            <a:xfrm>
              <a:off x="6949467" y="2567876"/>
              <a:ext cx="480282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AB376D-2E3E-0DD6-703B-6711BA043508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1BF17C-3828-F181-C8F5-DE76C9B38FA3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B0DA46-43F6-33D2-4D85-1A0C8E9648C8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E6A5-0496-10C5-2A06-56733FDCE33A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979F4D2-2B96-A453-F253-16B4879486AD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0BA813-C713-142F-2B86-F7CEFDF5B338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E9B1CD7-4D66-2510-DF5F-52091E5997FA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EF06B8-D388-FF03-43D6-8BD0E597FC54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084C1F6-4D2F-9256-49B3-790EB17D161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F43B94E-491A-8F66-0183-22A0F72A3A66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B7D76B-84BC-B47A-7F00-F77E9544DF55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C25F747-48A3-AE75-0618-312543537195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56CD138-A3AE-DEC0-AF83-3D8011ADB055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87D6DDE-18AB-97A9-A1BF-29DFE3E60FE8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54ACAF-B805-2391-2B25-2AF7A197699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4D00028-53D3-D9C9-CA87-4ADBFA78D5FD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D03BE3D-0D74-AB40-0AA7-316B1504C760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3D6661D-83F4-D977-1D9C-1BFB511C3A37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B1922C-BF66-CF5B-0D98-6C479D4D219F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E3003C-B8BB-7954-4E31-2F9C06ACFAA8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AF71CD5-8E08-40B9-CCD8-8947B80F45E5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462113B-5038-B811-5E45-1BF70AC8E25C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493C6BD-14A3-F6BA-AD99-2E739F1A2A44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0CA6C41-32D1-6C59-E17D-1DEB9DED8FD5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BEF2F3-6E84-56D0-29EF-675D668F79CD}"/>
              </a:ext>
            </a:extLst>
          </p:cNvPr>
          <p:cNvGrpSpPr/>
          <p:nvPr/>
        </p:nvGrpSpPr>
        <p:grpSpPr>
          <a:xfrm>
            <a:off x="3758337" y="-140075"/>
            <a:ext cx="383358" cy="593708"/>
            <a:chOff x="5329305" y="417338"/>
            <a:chExt cx="756599" cy="72495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CC09790-F6B9-D0C0-06EB-79AB1B03303E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9DCD511-9A05-E122-9B17-1719264717A0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FDEB12E-0A07-E107-910E-5C3F7A81238D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FD2B40C-F08E-B9EF-8E8F-658FF6B4B3A3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6AEF81-729C-3192-CB67-BF54FB67E28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BDC0A8-F028-9735-4D88-3CA5B4A29DEE}"/>
              </a:ext>
            </a:extLst>
          </p:cNvPr>
          <p:cNvSpPr txBox="1"/>
          <p:nvPr/>
        </p:nvSpPr>
        <p:spPr>
          <a:xfrm>
            <a:off x="0" y="-1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Supplemental 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262A94-F8B0-8E3D-DF18-0926F3773341}"/>
              </a:ext>
            </a:extLst>
          </p:cNvPr>
          <p:cNvSpPr txBox="1"/>
          <p:nvPr/>
        </p:nvSpPr>
        <p:spPr>
          <a:xfrm rot="16200000">
            <a:off x="115493" y="84812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Alveolata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A873ED6-786A-51C2-C4A5-C4C0A4542B53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803881" y="986623"/>
            <a:ext cx="42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9ED74CA-825E-5832-059A-BFDD42C0B4B4}"/>
              </a:ext>
            </a:extLst>
          </p:cNvPr>
          <p:cNvSpPr txBox="1"/>
          <p:nvPr/>
        </p:nvSpPr>
        <p:spPr>
          <a:xfrm rot="16200000">
            <a:off x="73272" y="643700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Rhizaria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904C47F-A14A-2281-E626-633ADA70FC2C}"/>
              </a:ext>
            </a:extLst>
          </p:cNvPr>
          <p:cNvCxnSpPr>
            <a:cxnSpLocks/>
          </p:cNvCxnSpPr>
          <p:nvPr/>
        </p:nvCxnSpPr>
        <p:spPr>
          <a:xfrm>
            <a:off x="761660" y="6665723"/>
            <a:ext cx="42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408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-321785" y="42868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 rot="16200000">
            <a:off x="-321786" y="15387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4088987" y="369334"/>
            <a:ext cx="1036741" cy="993377"/>
            <a:chOff x="5329305" y="417338"/>
            <a:chExt cx="756599" cy="7249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9171533" y="1085711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Streptophyta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ED2680C-F070-29D8-B7A9-16D452B43C70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366602" y="1677243"/>
            <a:ext cx="42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5FB724-6658-29F9-6650-4BFB631018DB}"/>
              </a:ext>
            </a:extLst>
          </p:cNvPr>
          <p:cNvCxnSpPr>
            <a:cxnSpLocks/>
          </p:cNvCxnSpPr>
          <p:nvPr/>
        </p:nvCxnSpPr>
        <p:spPr>
          <a:xfrm>
            <a:off x="361633" y="4428175"/>
            <a:ext cx="66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Graphic 37">
            <a:extLst>
              <a:ext uri="{FF2B5EF4-FFF2-40B4-BE49-F238E27FC236}">
                <a16:creationId xmlns:a16="http://schemas.microsoft.com/office/drawing/2014/main" id="{1C9C4906-C5D4-7DA7-4F69-5326630D0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5" y="1289639"/>
            <a:ext cx="5082546" cy="52916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4A2481-8F1C-3A3F-A06F-1793B35BDD97}"/>
              </a:ext>
            </a:extLst>
          </p:cNvPr>
          <p:cNvSpPr txBox="1"/>
          <p:nvPr/>
        </p:nvSpPr>
        <p:spPr>
          <a:xfrm>
            <a:off x="0" y="-1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Supplemental 6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7834C41-4C8B-6D00-626F-9F51C6583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9869" y="861575"/>
            <a:ext cx="9981548" cy="5776332"/>
          </a:xfrm>
          <a:prstGeom prst="rect">
            <a:avLst/>
          </a:prstGeom>
        </p:spPr>
      </p:pic>
      <p:grpSp>
        <p:nvGrpSpPr>
          <p:cNvPr id="7" name="Graphic 1">
            <a:extLst>
              <a:ext uri="{FF2B5EF4-FFF2-40B4-BE49-F238E27FC236}">
                <a16:creationId xmlns:a16="http://schemas.microsoft.com/office/drawing/2014/main" id="{C958D5D2-FD81-578D-3E81-3709F9972BD9}"/>
              </a:ext>
            </a:extLst>
          </p:cNvPr>
          <p:cNvGrpSpPr/>
          <p:nvPr/>
        </p:nvGrpSpPr>
        <p:grpSpPr>
          <a:xfrm>
            <a:off x="5992804" y="531044"/>
            <a:ext cx="1812441" cy="6293017"/>
            <a:chOff x="6509931" y="33855"/>
            <a:chExt cx="2948054" cy="662879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1D56A5-6B4B-6F38-7EB6-742CB500FD54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86D440-4568-5A5E-D736-B9B1B30024B7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A7F211-2F8B-B7CB-D0D4-5AABDFE2A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808036F-691B-BFCA-5DF3-C6EDAD29751A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DD9C5EB-A82B-CC2C-1DA3-5B1521D7A057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CC1AE4-B273-9D8F-6350-D81BE72DA31A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6146BD0-3F14-867D-5B05-764207699774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EC3AA0F-31CA-4B52-8CE0-DF56448D7F90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EE4B47-3A37-92E1-341D-1500DE25FE9B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C8A6A2-9229-E7A7-1927-FCBAD1D35E51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A8C705-65F9-A0F0-10E8-813DE2FC6D99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89C667-C29C-82D9-B1A0-84A17B287DFC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5E2975-52DB-59F5-6C6A-7F6A1EEF7601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921C2F-F9DF-E892-22B2-556F5CC01C1D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8979AE-60DD-332B-FA52-02946187DDB9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DBC757-911E-4F2A-F317-4B308B256833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3EEEC3-5617-42EC-DD49-FF4CF6FB0D4C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1A19D4-A74F-4D40-3CC0-B21EFFB86CDA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A51132-7062-7173-8E37-E592155C782E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81453B1-B990-591E-AE39-E8D7F203B8BF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B4A4B4C-2FE1-1D7F-16F6-43D15AC39B3E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C862C6B-83E7-6675-369F-E250E13CCDF0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1DBD4E5-7CA6-BF92-A3EE-A7D9DF02D033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D79CE14-B981-451B-F2A9-4B85125B2B17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895B986-0DA4-AA1C-A7EC-FD13E2ED2A6E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FC47A12-1607-1033-F09C-4196374EBC25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7B48DBC-7070-2E54-2832-6B5C8EF71409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8E6DF50-8AE3-C721-359D-B473204DCCE1}"/>
                </a:ext>
              </a:extLst>
            </p:cNvPr>
            <p:cNvSpPr txBox="1"/>
            <p:nvPr/>
          </p:nvSpPr>
          <p:spPr>
            <a:xfrm>
              <a:off x="6949467" y="2567876"/>
              <a:ext cx="480282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3A23659-817D-ACC7-72DD-936416F723EA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F4AD3F2-11B1-B945-B638-B0637D61AD19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3A4D06E-25C8-A25A-FEA5-8B00DA449C92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7BB27C-72D5-D286-136F-23FD4F2B1866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503EFE9-1662-6591-0161-84D1777ECA2D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B0CD03A-DE3F-9ABF-3065-22F6DAF8DD43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5B34F56-E27F-621D-654F-27E3DCBC6C4E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6D75AB1-FCE7-85CF-DA44-3CE5251E5FB3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56CFE63-EA76-43B2-F4B2-F28EB7BA2FC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7AFB883-EB56-FD2A-3092-D76C16E0E2B6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F09A644-88AB-BEB8-55C9-3D1EE2681B29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EAF1FD5-6DF4-87C1-780B-6AB3ADFF0799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D051081-344E-AD7E-43E7-AEC18A80A843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E9D906D-3822-39C7-15FA-8BFADD1A7C4E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3D180B-074A-A8D5-3E3F-01FFB9FE369C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A9DD9F1-1B96-EDBE-C6D7-8A692EF19EDC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68555B9-AE77-61EF-EEC0-1AC0AE7239C3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388E4D0-F715-0306-0FEA-E9076F2013D9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DDCAD54-1D6A-3A36-3D07-7CA48C219E9F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DCF077-DE29-8E73-035F-CC1B4D8A51DE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C22B9B0-C968-D7F2-90FC-9A84AD73AA26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1CB849A-49C0-6A44-2495-BA5DCF27E8AE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8EF4F98-4DB5-0984-B467-7A0921E8B52F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A37397E-3763-4AEB-3526-19B65DDE7378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B03B435-63E0-0257-A749-64894B5172BD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9763642" y="1362710"/>
            <a:ext cx="1" cy="41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0F3F169-8002-C540-8CAE-4A41C41A0ED0}"/>
              </a:ext>
            </a:extLst>
          </p:cNvPr>
          <p:cNvSpPr txBox="1"/>
          <p:nvPr/>
        </p:nvSpPr>
        <p:spPr>
          <a:xfrm>
            <a:off x="10986052" y="5950226"/>
            <a:ext cx="79562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RAPTOR</a:t>
            </a:r>
          </a:p>
          <a:p>
            <a:r>
              <a:rPr lang="en-US" sz="1200" dirty="0"/>
              <a:t>LST8</a:t>
            </a:r>
          </a:p>
          <a:p>
            <a:r>
              <a:rPr lang="en-US" sz="1200" dirty="0"/>
              <a:t>TOR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B2711B7-C7A5-D69B-CFAA-B5EC852CEA2D}"/>
              </a:ext>
            </a:extLst>
          </p:cNvPr>
          <p:cNvCxnSpPr>
            <a:cxnSpLocks/>
          </p:cNvCxnSpPr>
          <p:nvPr/>
        </p:nvCxnSpPr>
        <p:spPr>
          <a:xfrm flipH="1" flipV="1">
            <a:off x="10531061" y="5341212"/>
            <a:ext cx="454991" cy="609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13A18FA-8E3A-4330-337F-132C6B360EFE}"/>
              </a:ext>
            </a:extLst>
          </p:cNvPr>
          <p:cNvCxnSpPr>
            <a:cxnSpLocks/>
            <a:stCxn id="78" idx="1"/>
          </p:cNvCxnSpPr>
          <p:nvPr/>
        </p:nvCxnSpPr>
        <p:spPr>
          <a:xfrm flipH="1" flipV="1">
            <a:off x="10129078" y="5610087"/>
            <a:ext cx="856974" cy="6633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445D5F-5570-A532-83FB-E37F236AA391}"/>
              </a:ext>
            </a:extLst>
          </p:cNvPr>
          <p:cNvCxnSpPr>
            <a:cxnSpLocks/>
          </p:cNvCxnSpPr>
          <p:nvPr/>
        </p:nvCxnSpPr>
        <p:spPr>
          <a:xfrm flipH="1" flipV="1">
            <a:off x="9903791" y="5800461"/>
            <a:ext cx="1082261" cy="673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923336-3ACF-6376-4EF1-69A43C6EEE72}"/>
              </a:ext>
            </a:extLst>
          </p:cNvPr>
          <p:cNvSpPr txBox="1"/>
          <p:nvPr/>
        </p:nvSpPr>
        <p:spPr>
          <a:xfrm>
            <a:off x="0" y="-1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Supplemental </a:t>
            </a:r>
            <a:r>
              <a:rPr lang="en-US" dirty="0">
                <a:solidFill>
                  <a:prstClr val="black"/>
                </a:solidFill>
                <a:latin typeface="Aptos" panose="02110004020202020204"/>
                <a:cs typeface="Times New Roman" panose="02020603050405020304" pitchFamily="18" charset="0"/>
              </a:rPr>
              <a:t>7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5E375E0-C59A-FD54-EE2F-1AACF905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1261" y="525374"/>
            <a:ext cx="6082826" cy="6082826"/>
          </a:xfrm>
          <a:prstGeom prst="rect">
            <a:avLst/>
          </a:prstGeom>
        </p:spPr>
      </p:pic>
      <p:grpSp>
        <p:nvGrpSpPr>
          <p:cNvPr id="8" name="Graphic 6">
            <a:extLst>
              <a:ext uri="{FF2B5EF4-FFF2-40B4-BE49-F238E27FC236}">
                <a16:creationId xmlns:a16="http://schemas.microsoft.com/office/drawing/2014/main" id="{3D66D2D3-69A4-85EA-8755-285D96568EC5}"/>
              </a:ext>
            </a:extLst>
          </p:cNvPr>
          <p:cNvGrpSpPr/>
          <p:nvPr/>
        </p:nvGrpSpPr>
        <p:grpSpPr>
          <a:xfrm>
            <a:off x="8911291" y="1289115"/>
            <a:ext cx="1831269" cy="4279770"/>
            <a:chOff x="9597091" y="1192925"/>
            <a:chExt cx="1831269" cy="427977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14DC071-829C-89B1-D873-7E5C7EC5A26F}"/>
                </a:ext>
              </a:extLst>
            </p:cNvPr>
            <p:cNvSpPr/>
            <p:nvPr/>
          </p:nvSpPr>
          <p:spPr>
            <a:xfrm>
              <a:off x="9618936" y="1192925"/>
              <a:ext cx="940053" cy="1417573"/>
            </a:xfrm>
            <a:custGeom>
              <a:avLst/>
              <a:gdLst>
                <a:gd name="connsiteX0" fmla="*/ -631 w 940053"/>
                <a:gd name="connsiteY0" fmla="*/ -74 h 1417573"/>
                <a:gd name="connsiteX1" fmla="*/ 939423 w 940053"/>
                <a:gd name="connsiteY1" fmla="*/ -74 h 1417573"/>
                <a:gd name="connsiteX2" fmla="*/ 939423 w 940053"/>
                <a:gd name="connsiteY2" fmla="*/ 1417500 h 1417573"/>
                <a:gd name="connsiteX3" fmla="*/ -631 w 940053"/>
                <a:gd name="connsiteY3" fmla="*/ 1417500 h 141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053" h="1417573">
                  <a:moveTo>
                    <a:pt x="-631" y="-74"/>
                  </a:moveTo>
                  <a:lnTo>
                    <a:pt x="939423" y="-74"/>
                  </a:lnTo>
                  <a:lnTo>
                    <a:pt x="939423" y="1417500"/>
                  </a:lnTo>
                  <a:lnTo>
                    <a:pt x="-631" y="1417500"/>
                  </a:lnTo>
                  <a:close/>
                </a:path>
              </a:pathLst>
            </a:custGeom>
            <a:noFill/>
            <a:ln w="1358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849323-C734-7C27-70C9-B96C68E44A83}"/>
                </a:ext>
              </a:extLst>
            </p:cNvPr>
            <p:cNvSpPr txBox="1"/>
            <p:nvPr/>
          </p:nvSpPr>
          <p:spPr>
            <a:xfrm>
              <a:off x="9597091" y="1201419"/>
              <a:ext cx="11719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0144C89-1C1D-31C6-408E-8776DFC36337}"/>
                </a:ext>
              </a:extLst>
            </p:cNvPr>
            <p:cNvSpPr/>
            <p:nvPr/>
          </p:nvSpPr>
          <p:spPr>
            <a:xfrm>
              <a:off x="9688532" y="1443623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8F94C91-6E59-4E7B-752F-089E46FAA24F}"/>
                </a:ext>
              </a:extLst>
            </p:cNvPr>
            <p:cNvSpPr/>
            <p:nvPr/>
          </p:nvSpPr>
          <p:spPr>
            <a:xfrm>
              <a:off x="9690310" y="1445401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AE5A41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D1E362-A084-4F7A-F1F9-4CBC8043D7E7}"/>
                </a:ext>
              </a:extLst>
            </p:cNvPr>
            <p:cNvSpPr/>
            <p:nvPr/>
          </p:nvSpPr>
          <p:spPr>
            <a:xfrm>
              <a:off x="9688532" y="1663079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EB0AB8C-32E7-0CD5-174B-B4302FA29BB1}"/>
                </a:ext>
              </a:extLst>
            </p:cNvPr>
            <p:cNvSpPr/>
            <p:nvPr/>
          </p:nvSpPr>
          <p:spPr>
            <a:xfrm>
              <a:off x="9690310" y="1664857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559E83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277823-3782-E9CC-B88B-DC8A8EA8EA62}"/>
                </a:ext>
              </a:extLst>
            </p:cNvPr>
            <p:cNvSpPr/>
            <p:nvPr/>
          </p:nvSpPr>
          <p:spPr>
            <a:xfrm>
              <a:off x="9688532" y="1882535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BDAC18-5319-5433-53DD-1A5656A92CC3}"/>
                </a:ext>
              </a:extLst>
            </p:cNvPr>
            <p:cNvSpPr/>
            <p:nvPr/>
          </p:nvSpPr>
          <p:spPr>
            <a:xfrm>
              <a:off x="9690310" y="1884313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B2D4AD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8D1532B-67FC-D775-65EB-E46558C1D336}"/>
                </a:ext>
              </a:extLst>
            </p:cNvPr>
            <p:cNvSpPr/>
            <p:nvPr/>
          </p:nvSpPr>
          <p:spPr>
            <a:xfrm>
              <a:off x="9688532" y="2101991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F69441-11A1-3124-AC20-7D1740406FFF}"/>
                </a:ext>
              </a:extLst>
            </p:cNvPr>
            <p:cNvSpPr/>
            <p:nvPr/>
          </p:nvSpPr>
          <p:spPr>
            <a:xfrm>
              <a:off x="9690310" y="2103769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DBC795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A078BB2-E106-D5D1-548F-A4B03DA90FAC}"/>
                </a:ext>
              </a:extLst>
            </p:cNvPr>
            <p:cNvSpPr/>
            <p:nvPr/>
          </p:nvSpPr>
          <p:spPr>
            <a:xfrm>
              <a:off x="9688532" y="2321447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F0E8262-D342-F7E6-2707-976F8F5138B3}"/>
                </a:ext>
              </a:extLst>
            </p:cNvPr>
            <p:cNvSpPr/>
            <p:nvPr/>
          </p:nvSpPr>
          <p:spPr>
            <a:xfrm>
              <a:off x="9690310" y="2323225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FFFFFF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57DF5C-E652-490D-792E-3C2630669619}"/>
                </a:ext>
              </a:extLst>
            </p:cNvPr>
            <p:cNvSpPr txBox="1"/>
            <p:nvPr/>
          </p:nvSpPr>
          <p:spPr>
            <a:xfrm>
              <a:off x="9886143" y="1468500"/>
              <a:ext cx="293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2960DC-C3C6-E506-5338-A556858F36FD}"/>
                </a:ext>
              </a:extLst>
            </p:cNvPr>
            <p:cNvSpPr txBox="1"/>
            <p:nvPr/>
          </p:nvSpPr>
          <p:spPr>
            <a:xfrm>
              <a:off x="9886143" y="1687956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51D6DF-96C4-D2E4-CC80-B56BD1C47644}"/>
                </a:ext>
              </a:extLst>
            </p:cNvPr>
            <p:cNvSpPr txBox="1"/>
            <p:nvPr/>
          </p:nvSpPr>
          <p:spPr>
            <a:xfrm>
              <a:off x="9886143" y="1907412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EC33F5-C9E4-6E99-FA4E-97FF1D18C51E}"/>
                </a:ext>
              </a:extLst>
            </p:cNvPr>
            <p:cNvSpPr txBox="1"/>
            <p:nvPr/>
          </p:nvSpPr>
          <p:spPr>
            <a:xfrm>
              <a:off x="9886143" y="2126868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D1EF3F-F9AA-AF18-1B08-6DD508C1A5EE}"/>
                </a:ext>
              </a:extLst>
            </p:cNvPr>
            <p:cNvSpPr txBox="1"/>
            <p:nvPr/>
          </p:nvSpPr>
          <p:spPr>
            <a:xfrm>
              <a:off x="9886143" y="2346324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811E983-4105-B871-78FF-5C9A7A03D6C0}"/>
                </a:ext>
              </a:extLst>
            </p:cNvPr>
            <p:cNvSpPr/>
            <p:nvPr/>
          </p:nvSpPr>
          <p:spPr>
            <a:xfrm>
              <a:off x="9618936" y="2617611"/>
              <a:ext cx="827786" cy="1856486"/>
            </a:xfrm>
            <a:custGeom>
              <a:avLst/>
              <a:gdLst>
                <a:gd name="connsiteX0" fmla="*/ -631 w 827786"/>
                <a:gd name="connsiteY0" fmla="*/ -74 h 1856486"/>
                <a:gd name="connsiteX1" fmla="*/ 827155 w 827786"/>
                <a:gd name="connsiteY1" fmla="*/ -74 h 1856486"/>
                <a:gd name="connsiteX2" fmla="*/ 827155 w 827786"/>
                <a:gd name="connsiteY2" fmla="*/ 1856412 h 1856486"/>
                <a:gd name="connsiteX3" fmla="*/ -631 w 827786"/>
                <a:gd name="connsiteY3" fmla="*/ 1856412 h 185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786" h="1856486">
                  <a:moveTo>
                    <a:pt x="-631" y="-74"/>
                  </a:moveTo>
                  <a:lnTo>
                    <a:pt x="827155" y="-74"/>
                  </a:lnTo>
                  <a:lnTo>
                    <a:pt x="827155" y="1856412"/>
                  </a:lnTo>
                  <a:lnTo>
                    <a:pt x="-631" y="1856412"/>
                  </a:lnTo>
                  <a:close/>
                </a:path>
              </a:pathLst>
            </a:custGeom>
            <a:noFill/>
            <a:ln w="1358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1F5DDF-5402-D4BF-DCBE-2F59CF893AB4}"/>
                </a:ext>
              </a:extLst>
            </p:cNvPr>
            <p:cNvSpPr txBox="1"/>
            <p:nvPr/>
          </p:nvSpPr>
          <p:spPr>
            <a:xfrm>
              <a:off x="9597091" y="2626105"/>
              <a:ext cx="1061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Super Group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46E1035-B852-45EF-98BC-C2BC3E06699F}"/>
                </a:ext>
              </a:extLst>
            </p:cNvPr>
            <p:cNvSpPr/>
            <p:nvPr/>
          </p:nvSpPr>
          <p:spPr>
            <a:xfrm>
              <a:off x="9688532" y="2868309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4EBA50-48AB-6FDF-872A-AC67D4A1735C}"/>
                </a:ext>
              </a:extLst>
            </p:cNvPr>
            <p:cNvSpPr/>
            <p:nvPr/>
          </p:nvSpPr>
          <p:spPr>
            <a:xfrm>
              <a:off x="9697549" y="2877326"/>
              <a:ext cx="201422" cy="201421"/>
            </a:xfrm>
            <a:custGeom>
              <a:avLst/>
              <a:gdLst>
                <a:gd name="connsiteX0" fmla="*/ -631 w 201422"/>
                <a:gd name="connsiteY0" fmla="*/ -74 h 201421"/>
                <a:gd name="connsiteX1" fmla="*/ 200791 w 201422"/>
                <a:gd name="connsiteY1" fmla="*/ -74 h 201421"/>
                <a:gd name="connsiteX2" fmla="*/ 200791 w 201422"/>
                <a:gd name="connsiteY2" fmla="*/ 201348 h 201421"/>
                <a:gd name="connsiteX3" fmla="*/ -631 w 201422"/>
                <a:gd name="connsiteY3" fmla="*/ 201348 h 20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1421">
                  <a:moveTo>
                    <a:pt x="-631" y="-74"/>
                  </a:moveTo>
                  <a:lnTo>
                    <a:pt x="200791" y="-74"/>
                  </a:lnTo>
                  <a:lnTo>
                    <a:pt x="200791" y="201348"/>
                  </a:lnTo>
                  <a:lnTo>
                    <a:pt x="-631" y="201348"/>
                  </a:lnTo>
                  <a:close/>
                </a:path>
              </a:pathLst>
            </a:custGeom>
            <a:solidFill>
              <a:srgbClr val="EFB911">
                <a:alpha val="20000"/>
              </a:srgbClr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CF35041-C3EA-74EF-4D2F-60973C96E061}"/>
                </a:ext>
              </a:extLst>
            </p:cNvPr>
            <p:cNvSpPr/>
            <p:nvPr/>
          </p:nvSpPr>
          <p:spPr>
            <a:xfrm>
              <a:off x="9688532" y="3087765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0F95B03-F75C-A1D5-21CD-B09F47D7D405}"/>
                </a:ext>
              </a:extLst>
            </p:cNvPr>
            <p:cNvSpPr/>
            <p:nvPr/>
          </p:nvSpPr>
          <p:spPr>
            <a:xfrm>
              <a:off x="9697549" y="3096782"/>
              <a:ext cx="201422" cy="201422"/>
            </a:xfrm>
            <a:custGeom>
              <a:avLst/>
              <a:gdLst>
                <a:gd name="connsiteX0" fmla="*/ -631 w 201422"/>
                <a:gd name="connsiteY0" fmla="*/ -74 h 201422"/>
                <a:gd name="connsiteX1" fmla="*/ 200791 w 201422"/>
                <a:gd name="connsiteY1" fmla="*/ -74 h 201422"/>
                <a:gd name="connsiteX2" fmla="*/ 200791 w 201422"/>
                <a:gd name="connsiteY2" fmla="*/ 201348 h 201422"/>
                <a:gd name="connsiteX3" fmla="*/ -631 w 201422"/>
                <a:gd name="connsiteY3" fmla="*/ 201348 h 20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1422">
                  <a:moveTo>
                    <a:pt x="-631" y="-74"/>
                  </a:moveTo>
                  <a:lnTo>
                    <a:pt x="200791" y="-74"/>
                  </a:lnTo>
                  <a:lnTo>
                    <a:pt x="200791" y="201348"/>
                  </a:lnTo>
                  <a:lnTo>
                    <a:pt x="-631" y="201348"/>
                  </a:lnTo>
                  <a:close/>
                </a:path>
              </a:pathLst>
            </a:custGeom>
            <a:solidFill>
              <a:srgbClr val="572100">
                <a:alpha val="20000"/>
              </a:srgbClr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6DD9854-F079-0821-5A99-0EC160A48DBB}"/>
                </a:ext>
              </a:extLst>
            </p:cNvPr>
            <p:cNvSpPr/>
            <p:nvPr/>
          </p:nvSpPr>
          <p:spPr>
            <a:xfrm>
              <a:off x="9688532" y="3307221"/>
              <a:ext cx="219455" cy="219455"/>
            </a:xfrm>
            <a:custGeom>
              <a:avLst/>
              <a:gdLst>
                <a:gd name="connsiteX0" fmla="*/ -632 w 219455"/>
                <a:gd name="connsiteY0" fmla="*/ -74 h 219455"/>
                <a:gd name="connsiteX1" fmla="*/ 218825 w 219455"/>
                <a:gd name="connsiteY1" fmla="*/ -74 h 219455"/>
                <a:gd name="connsiteX2" fmla="*/ 218825 w 219455"/>
                <a:gd name="connsiteY2" fmla="*/ 219382 h 219455"/>
                <a:gd name="connsiteX3" fmla="*/ -632 w 219455"/>
                <a:gd name="connsiteY3" fmla="*/ 219382 h 21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5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28CC2EC-AC4D-26A2-F8C7-D71D7B488A69}"/>
                </a:ext>
              </a:extLst>
            </p:cNvPr>
            <p:cNvSpPr/>
            <p:nvPr/>
          </p:nvSpPr>
          <p:spPr>
            <a:xfrm>
              <a:off x="9697549" y="3316238"/>
              <a:ext cx="201422" cy="201421"/>
            </a:xfrm>
            <a:custGeom>
              <a:avLst/>
              <a:gdLst>
                <a:gd name="connsiteX0" fmla="*/ -631 w 201422"/>
                <a:gd name="connsiteY0" fmla="*/ -74 h 201421"/>
                <a:gd name="connsiteX1" fmla="*/ 200791 w 201422"/>
                <a:gd name="connsiteY1" fmla="*/ -74 h 201421"/>
                <a:gd name="connsiteX2" fmla="*/ 200791 w 201422"/>
                <a:gd name="connsiteY2" fmla="*/ 201348 h 201421"/>
                <a:gd name="connsiteX3" fmla="*/ -631 w 201422"/>
                <a:gd name="connsiteY3" fmla="*/ 201348 h 20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1421">
                  <a:moveTo>
                    <a:pt x="-631" y="-74"/>
                  </a:moveTo>
                  <a:lnTo>
                    <a:pt x="200791" y="-74"/>
                  </a:lnTo>
                  <a:lnTo>
                    <a:pt x="200791" y="201348"/>
                  </a:lnTo>
                  <a:lnTo>
                    <a:pt x="-631" y="201348"/>
                  </a:lnTo>
                  <a:close/>
                </a:path>
              </a:pathLst>
            </a:custGeom>
            <a:solidFill>
              <a:srgbClr val="2F0147">
                <a:alpha val="20000"/>
              </a:srgbClr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00041D9-47BF-A383-2853-02BD1745C1A6}"/>
                </a:ext>
              </a:extLst>
            </p:cNvPr>
            <p:cNvSpPr/>
            <p:nvPr/>
          </p:nvSpPr>
          <p:spPr>
            <a:xfrm>
              <a:off x="9688532" y="3526677"/>
              <a:ext cx="219455" cy="219455"/>
            </a:xfrm>
            <a:custGeom>
              <a:avLst/>
              <a:gdLst>
                <a:gd name="connsiteX0" fmla="*/ -632 w 219455"/>
                <a:gd name="connsiteY0" fmla="*/ -74 h 219455"/>
                <a:gd name="connsiteX1" fmla="*/ 218825 w 219455"/>
                <a:gd name="connsiteY1" fmla="*/ -74 h 219455"/>
                <a:gd name="connsiteX2" fmla="*/ 218825 w 219455"/>
                <a:gd name="connsiteY2" fmla="*/ 219382 h 219455"/>
                <a:gd name="connsiteX3" fmla="*/ -632 w 219455"/>
                <a:gd name="connsiteY3" fmla="*/ 219382 h 21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5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6135F72-EE68-C6B3-DF15-121ECCADEB1E}"/>
                </a:ext>
              </a:extLst>
            </p:cNvPr>
            <p:cNvSpPr/>
            <p:nvPr/>
          </p:nvSpPr>
          <p:spPr>
            <a:xfrm>
              <a:off x="9697549" y="3535694"/>
              <a:ext cx="201422" cy="201422"/>
            </a:xfrm>
            <a:custGeom>
              <a:avLst/>
              <a:gdLst>
                <a:gd name="connsiteX0" fmla="*/ -631 w 201422"/>
                <a:gd name="connsiteY0" fmla="*/ -74 h 201422"/>
                <a:gd name="connsiteX1" fmla="*/ 200791 w 201422"/>
                <a:gd name="connsiteY1" fmla="*/ -74 h 201422"/>
                <a:gd name="connsiteX2" fmla="*/ 200791 w 201422"/>
                <a:gd name="connsiteY2" fmla="*/ 201348 h 201422"/>
                <a:gd name="connsiteX3" fmla="*/ -631 w 201422"/>
                <a:gd name="connsiteY3" fmla="*/ 201348 h 20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1422">
                  <a:moveTo>
                    <a:pt x="-631" y="-74"/>
                  </a:moveTo>
                  <a:lnTo>
                    <a:pt x="200791" y="-74"/>
                  </a:lnTo>
                  <a:lnTo>
                    <a:pt x="200791" y="201348"/>
                  </a:lnTo>
                  <a:lnTo>
                    <a:pt x="-631" y="201348"/>
                  </a:lnTo>
                  <a:close/>
                </a:path>
              </a:pathLst>
            </a:custGeom>
            <a:solidFill>
              <a:srgbClr val="678516">
                <a:alpha val="20000"/>
              </a:srgbClr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ADDCC71-54B7-4989-E72A-EEB48ACA62A8}"/>
                </a:ext>
              </a:extLst>
            </p:cNvPr>
            <p:cNvSpPr/>
            <p:nvPr/>
          </p:nvSpPr>
          <p:spPr>
            <a:xfrm>
              <a:off x="9688532" y="3746133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0B1881E-86D6-59CD-B92B-20A2A3839BEA}"/>
                </a:ext>
              </a:extLst>
            </p:cNvPr>
            <p:cNvSpPr/>
            <p:nvPr/>
          </p:nvSpPr>
          <p:spPr>
            <a:xfrm>
              <a:off x="9697549" y="3755150"/>
              <a:ext cx="201422" cy="201422"/>
            </a:xfrm>
            <a:custGeom>
              <a:avLst/>
              <a:gdLst>
                <a:gd name="connsiteX0" fmla="*/ -631 w 201422"/>
                <a:gd name="connsiteY0" fmla="*/ -73 h 201422"/>
                <a:gd name="connsiteX1" fmla="*/ 200791 w 201422"/>
                <a:gd name="connsiteY1" fmla="*/ -73 h 201422"/>
                <a:gd name="connsiteX2" fmla="*/ 200791 w 201422"/>
                <a:gd name="connsiteY2" fmla="*/ 201348 h 201422"/>
                <a:gd name="connsiteX3" fmla="*/ -631 w 201422"/>
                <a:gd name="connsiteY3" fmla="*/ 201348 h 20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1422">
                  <a:moveTo>
                    <a:pt x="-631" y="-73"/>
                  </a:moveTo>
                  <a:lnTo>
                    <a:pt x="200791" y="-73"/>
                  </a:lnTo>
                  <a:lnTo>
                    <a:pt x="200791" y="201348"/>
                  </a:lnTo>
                  <a:lnTo>
                    <a:pt x="-631" y="201348"/>
                  </a:lnTo>
                  <a:close/>
                </a:path>
              </a:pathLst>
            </a:custGeom>
            <a:solidFill>
              <a:srgbClr val="525601">
                <a:alpha val="20000"/>
              </a:srgbClr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18513B2-7EE0-1408-5230-46F9C9D72A53}"/>
                </a:ext>
              </a:extLst>
            </p:cNvPr>
            <p:cNvSpPr/>
            <p:nvPr/>
          </p:nvSpPr>
          <p:spPr>
            <a:xfrm>
              <a:off x="9688532" y="3965589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563DAE2-108A-6A6F-4C1C-DB4283EC12DF}"/>
                </a:ext>
              </a:extLst>
            </p:cNvPr>
            <p:cNvSpPr/>
            <p:nvPr/>
          </p:nvSpPr>
          <p:spPr>
            <a:xfrm>
              <a:off x="9697549" y="3974606"/>
              <a:ext cx="201422" cy="201422"/>
            </a:xfrm>
            <a:custGeom>
              <a:avLst/>
              <a:gdLst>
                <a:gd name="connsiteX0" fmla="*/ -631 w 201422"/>
                <a:gd name="connsiteY0" fmla="*/ -73 h 201422"/>
                <a:gd name="connsiteX1" fmla="*/ 200791 w 201422"/>
                <a:gd name="connsiteY1" fmla="*/ -73 h 201422"/>
                <a:gd name="connsiteX2" fmla="*/ 200791 w 201422"/>
                <a:gd name="connsiteY2" fmla="*/ 201348 h 201422"/>
                <a:gd name="connsiteX3" fmla="*/ -631 w 201422"/>
                <a:gd name="connsiteY3" fmla="*/ 201348 h 20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1422">
                  <a:moveTo>
                    <a:pt x="-631" y="-73"/>
                  </a:moveTo>
                  <a:lnTo>
                    <a:pt x="200791" y="-73"/>
                  </a:lnTo>
                  <a:lnTo>
                    <a:pt x="200791" y="201348"/>
                  </a:lnTo>
                  <a:lnTo>
                    <a:pt x="-631" y="201348"/>
                  </a:lnTo>
                  <a:close/>
                </a:path>
              </a:pathLst>
            </a:custGeom>
            <a:solidFill>
              <a:srgbClr val="00FFFF">
                <a:alpha val="20000"/>
              </a:srgbClr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B0B59EB-F33F-6DBB-C259-B5D0856FFC79}"/>
                </a:ext>
              </a:extLst>
            </p:cNvPr>
            <p:cNvSpPr/>
            <p:nvPr/>
          </p:nvSpPr>
          <p:spPr>
            <a:xfrm>
              <a:off x="9688532" y="4185045"/>
              <a:ext cx="219455" cy="219455"/>
            </a:xfrm>
            <a:custGeom>
              <a:avLst/>
              <a:gdLst>
                <a:gd name="connsiteX0" fmla="*/ -632 w 219455"/>
                <a:gd name="connsiteY0" fmla="*/ -74 h 219455"/>
                <a:gd name="connsiteX1" fmla="*/ 218825 w 219455"/>
                <a:gd name="connsiteY1" fmla="*/ -74 h 219455"/>
                <a:gd name="connsiteX2" fmla="*/ 218825 w 219455"/>
                <a:gd name="connsiteY2" fmla="*/ 219382 h 219455"/>
                <a:gd name="connsiteX3" fmla="*/ -632 w 219455"/>
                <a:gd name="connsiteY3" fmla="*/ 219382 h 21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5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EA2957-BD40-07DF-4D4C-4978027F2A4A}"/>
                </a:ext>
              </a:extLst>
            </p:cNvPr>
            <p:cNvSpPr/>
            <p:nvPr/>
          </p:nvSpPr>
          <p:spPr>
            <a:xfrm>
              <a:off x="9697549" y="4194062"/>
              <a:ext cx="201422" cy="201422"/>
            </a:xfrm>
            <a:custGeom>
              <a:avLst/>
              <a:gdLst>
                <a:gd name="connsiteX0" fmla="*/ -631 w 201422"/>
                <a:gd name="connsiteY0" fmla="*/ -73 h 201422"/>
                <a:gd name="connsiteX1" fmla="*/ 200791 w 201422"/>
                <a:gd name="connsiteY1" fmla="*/ -73 h 201422"/>
                <a:gd name="connsiteX2" fmla="*/ 200791 w 201422"/>
                <a:gd name="connsiteY2" fmla="*/ 201348 h 201422"/>
                <a:gd name="connsiteX3" fmla="*/ -631 w 201422"/>
                <a:gd name="connsiteY3" fmla="*/ 201348 h 20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1422">
                  <a:moveTo>
                    <a:pt x="-631" y="-73"/>
                  </a:moveTo>
                  <a:lnTo>
                    <a:pt x="200791" y="-73"/>
                  </a:lnTo>
                  <a:lnTo>
                    <a:pt x="200791" y="201348"/>
                  </a:lnTo>
                  <a:lnTo>
                    <a:pt x="-631" y="201348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73A7375-92AE-D575-6F81-6475E0CF0841}"/>
                </a:ext>
              </a:extLst>
            </p:cNvPr>
            <p:cNvSpPr txBox="1"/>
            <p:nvPr/>
          </p:nvSpPr>
          <p:spPr>
            <a:xfrm>
              <a:off x="9886143" y="2893186"/>
              <a:ext cx="801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Alveolata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6CAE6E5-3A54-55BA-C7A0-BC52039A77B3}"/>
                </a:ext>
              </a:extLst>
            </p:cNvPr>
            <p:cNvSpPr txBox="1"/>
            <p:nvPr/>
          </p:nvSpPr>
          <p:spPr>
            <a:xfrm>
              <a:off x="9886143" y="3112642"/>
              <a:ext cx="11531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Stramenopiles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6218E6F-3F55-6ADB-B40E-55FA596E309C}"/>
                </a:ext>
              </a:extLst>
            </p:cNvPr>
            <p:cNvSpPr txBox="1"/>
            <p:nvPr/>
          </p:nvSpPr>
          <p:spPr>
            <a:xfrm>
              <a:off x="9886143" y="3332098"/>
              <a:ext cx="7176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Rhizaria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191050-63AE-3BCB-E4F2-897E70E2D6E1}"/>
                </a:ext>
              </a:extLst>
            </p:cNvPr>
            <p:cNvSpPr txBox="1"/>
            <p:nvPr/>
          </p:nvSpPr>
          <p:spPr>
            <a:xfrm>
              <a:off x="9886143" y="3551554"/>
              <a:ext cx="10436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 err="1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Streptophyta</a:t>
              </a:r>
              <a:endParaRPr lang="en-US" sz="1200" spc="0" baseline="0" dirty="0">
                <a:ln/>
                <a:solidFill>
                  <a:srgbClr val="000000"/>
                </a:solidFill>
                <a:cs typeface="Times New Roman"/>
                <a:sym typeface="Times New Roman"/>
                <a:rtl val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8C9D26-1FBB-FF69-FCB3-54024F392AF4}"/>
                </a:ext>
              </a:extLst>
            </p:cNvPr>
            <p:cNvSpPr txBox="1"/>
            <p:nvPr/>
          </p:nvSpPr>
          <p:spPr>
            <a:xfrm>
              <a:off x="9886143" y="3771010"/>
              <a:ext cx="1005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Chlorophyta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92FC18-5908-AA7E-2D0B-2262CD8DCB47}"/>
                </a:ext>
              </a:extLst>
            </p:cNvPr>
            <p:cNvSpPr txBox="1"/>
            <p:nvPr/>
          </p:nvSpPr>
          <p:spPr>
            <a:xfrm>
              <a:off x="9886143" y="3990466"/>
              <a:ext cx="7360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Discoba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263D05-4C84-55CC-6D05-5C4B6F361592}"/>
                </a:ext>
              </a:extLst>
            </p:cNvPr>
            <p:cNvSpPr txBox="1"/>
            <p:nvPr/>
          </p:nvSpPr>
          <p:spPr>
            <a:xfrm>
              <a:off x="9886143" y="4209922"/>
              <a:ext cx="10705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Metamonada</a:t>
              </a: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2ACC6FE-7E12-FB26-9F91-48D83B62E755}"/>
                </a:ext>
              </a:extLst>
            </p:cNvPr>
            <p:cNvSpPr/>
            <p:nvPr/>
          </p:nvSpPr>
          <p:spPr>
            <a:xfrm>
              <a:off x="9618936" y="4481209"/>
              <a:ext cx="1109599" cy="978662"/>
            </a:xfrm>
            <a:custGeom>
              <a:avLst/>
              <a:gdLst>
                <a:gd name="connsiteX0" fmla="*/ -631 w 1109599"/>
                <a:gd name="connsiteY0" fmla="*/ -74 h 978662"/>
                <a:gd name="connsiteX1" fmla="*/ 1108968 w 1109599"/>
                <a:gd name="connsiteY1" fmla="*/ -74 h 978662"/>
                <a:gd name="connsiteX2" fmla="*/ 1108968 w 1109599"/>
                <a:gd name="connsiteY2" fmla="*/ 978588 h 978662"/>
                <a:gd name="connsiteX3" fmla="*/ -631 w 1109599"/>
                <a:gd name="connsiteY3" fmla="*/ 978588 h 97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9599" h="978662">
                  <a:moveTo>
                    <a:pt x="-631" y="-74"/>
                  </a:moveTo>
                  <a:lnTo>
                    <a:pt x="1108968" y="-74"/>
                  </a:lnTo>
                  <a:lnTo>
                    <a:pt x="1108968" y="978588"/>
                  </a:lnTo>
                  <a:lnTo>
                    <a:pt x="-631" y="978588"/>
                  </a:lnTo>
                  <a:close/>
                </a:path>
              </a:pathLst>
            </a:custGeom>
            <a:noFill/>
            <a:ln w="1358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9FAA1DE-F181-8F57-34D5-50213FE1A4DD}"/>
                </a:ext>
              </a:extLst>
            </p:cNvPr>
            <p:cNvSpPr txBox="1"/>
            <p:nvPr/>
          </p:nvSpPr>
          <p:spPr>
            <a:xfrm>
              <a:off x="9597091" y="4489703"/>
              <a:ext cx="14924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CBA5AB4-7EF9-2A67-03EE-87589266CBF8}"/>
                </a:ext>
              </a:extLst>
            </p:cNvPr>
            <p:cNvSpPr/>
            <p:nvPr/>
          </p:nvSpPr>
          <p:spPr>
            <a:xfrm>
              <a:off x="9688532" y="4731907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B99F05D-306D-4775-AA39-896AD1BC09EF}"/>
                </a:ext>
              </a:extLst>
            </p:cNvPr>
            <p:cNvSpPr/>
            <p:nvPr/>
          </p:nvSpPr>
          <p:spPr>
            <a:xfrm>
              <a:off x="9690310" y="4733685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D0D1AC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21CD339-611E-1EB5-49DA-E27886360428}"/>
                </a:ext>
              </a:extLst>
            </p:cNvPr>
            <p:cNvSpPr/>
            <p:nvPr/>
          </p:nvSpPr>
          <p:spPr>
            <a:xfrm>
              <a:off x="9688532" y="4951363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03E08C-FDDF-01E7-DDC4-8086C0BDA180}"/>
                </a:ext>
              </a:extLst>
            </p:cNvPr>
            <p:cNvSpPr/>
            <p:nvPr/>
          </p:nvSpPr>
          <p:spPr>
            <a:xfrm>
              <a:off x="9690310" y="4953141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FE4A49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A358001-02BD-8E4D-7D74-D834DBF3F195}"/>
                </a:ext>
              </a:extLst>
            </p:cNvPr>
            <p:cNvSpPr/>
            <p:nvPr/>
          </p:nvSpPr>
          <p:spPr>
            <a:xfrm>
              <a:off x="9688532" y="5170819"/>
              <a:ext cx="219455" cy="219455"/>
            </a:xfrm>
            <a:custGeom>
              <a:avLst/>
              <a:gdLst>
                <a:gd name="connsiteX0" fmla="*/ -632 w 219455"/>
                <a:gd name="connsiteY0" fmla="*/ -74 h 219455"/>
                <a:gd name="connsiteX1" fmla="*/ 218825 w 219455"/>
                <a:gd name="connsiteY1" fmla="*/ -74 h 219455"/>
                <a:gd name="connsiteX2" fmla="*/ 218825 w 219455"/>
                <a:gd name="connsiteY2" fmla="*/ 219382 h 219455"/>
                <a:gd name="connsiteX3" fmla="*/ -632 w 219455"/>
                <a:gd name="connsiteY3" fmla="*/ 219382 h 21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5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AE94B-9DC5-2D71-A9EE-407CE13F8A72}"/>
                </a:ext>
              </a:extLst>
            </p:cNvPr>
            <p:cNvSpPr/>
            <p:nvPr/>
          </p:nvSpPr>
          <p:spPr>
            <a:xfrm>
              <a:off x="9690310" y="5172597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A020F0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32DEDFC-8C46-DDC8-325E-D080C035F165}"/>
                </a:ext>
              </a:extLst>
            </p:cNvPr>
            <p:cNvSpPr txBox="1"/>
            <p:nvPr/>
          </p:nvSpPr>
          <p:spPr>
            <a:xfrm>
              <a:off x="9886143" y="4756784"/>
              <a:ext cx="12103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1E91C9-3AC3-08A2-27D9-CDDCD46CA498}"/>
                </a:ext>
              </a:extLst>
            </p:cNvPr>
            <p:cNvSpPr txBox="1"/>
            <p:nvPr/>
          </p:nvSpPr>
          <p:spPr>
            <a:xfrm>
              <a:off x="9886143" y="4976240"/>
              <a:ext cx="1542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2EC698D-A845-A66F-3F69-307B8C6C5631}"/>
                </a:ext>
              </a:extLst>
            </p:cNvPr>
            <p:cNvSpPr txBox="1"/>
            <p:nvPr/>
          </p:nvSpPr>
          <p:spPr>
            <a:xfrm>
              <a:off x="9886143" y="5195696"/>
              <a:ext cx="11750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23211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255</Words>
  <Application>Microsoft Office PowerPoint</Application>
  <PresentationFormat>Widescreen</PresentationFormat>
  <Paragraphs>172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Times New Roman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2</cp:revision>
  <dcterms:created xsi:type="dcterms:W3CDTF">2025-07-24T18:52:52Z</dcterms:created>
  <dcterms:modified xsi:type="dcterms:W3CDTF">2025-07-25T16:48:51Z</dcterms:modified>
</cp:coreProperties>
</file>